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FAF8C-140A-4449-98D4-0759E0E0A92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D6412-B691-40BD-A25E-BBB664B7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5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65671-0F78-4C36-86CA-5EA48A52A96A}" type="datetimeFigureOut">
              <a:rPr lang="en-US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A24B-81D3-4158-B86D-8CB11BBC4BE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2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0A24B-81D3-4158-B86D-8CB11BBC4BE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6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0A24B-81D3-4158-B86D-8CB11BBC4BE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5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0A24B-81D3-4158-B86D-8CB11BBC4BE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81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0A24B-81D3-4158-B86D-8CB11BBC4BE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41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0A24B-81D3-4158-B86D-8CB11BBC4BE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15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0A24B-81D3-4158-B86D-8CB11BBC4BE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2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0A24B-81D3-4158-B86D-8CB11BBC4BE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97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0A24B-81D3-4158-B86D-8CB11BBC4BE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8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712" y="550863"/>
            <a:ext cx="8398301" cy="120032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3600"/>
              <a:t>Experimental Design:</a:t>
            </a:r>
            <a:endParaRPr lang="en-US" sz="3600" dirty="0"/>
          </a:p>
          <a:p>
            <a:pPr algn="ctr"/>
            <a:r>
              <a:rPr lang="en-US" sz="3600"/>
              <a:t>The Scientific Method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054" y="1782376"/>
            <a:ext cx="3730082" cy="47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/>
              <a:t>What is the Scientific Method?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 step by step process for conducting an experiment</a:t>
            </a:r>
            <a:endParaRPr lang="en-US" dirty="0"/>
          </a:p>
          <a:p>
            <a:r>
              <a:rPr lang="en-US"/>
              <a:t>Makes it possible for other scientists to replicate an experiment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11141" t="-191" r="15953" b="191"/>
          <a:stretch>
            <a:fillRect/>
          </a:stretch>
        </p:blipFill>
        <p:spPr>
          <a:xfrm>
            <a:off x="3610557" y="2863895"/>
            <a:ext cx="4342818" cy="373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Scientists identify a problem or question that they would like to explore in more detail</a:t>
            </a:r>
            <a:endParaRPr lang="en-US" dirty="0"/>
          </a:p>
          <a:p>
            <a:endParaRPr lang="en-US" dirty="0"/>
          </a:p>
          <a:p>
            <a:r>
              <a:rPr lang="en-US"/>
              <a:t>The purpose will be presented as:</a:t>
            </a:r>
            <a:endParaRPr lang="en-US" dirty="0"/>
          </a:p>
          <a:p>
            <a:pPr lvl="1"/>
            <a:r>
              <a:rPr lang="en-US"/>
              <a:t>What is the effect of ___________________ on _____________________?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92" t="15307" r="-192" b="70584"/>
          <a:stretch>
            <a:fillRect/>
          </a:stretch>
        </p:blipFill>
        <p:spPr>
          <a:xfrm>
            <a:off x="3101434" y="296414"/>
            <a:ext cx="6055416" cy="10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7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Scientists gather information in order to help them make a prediction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92" t="29454" r="-192" b="56437"/>
          <a:stretch>
            <a:fillRect/>
          </a:stretch>
        </p:blipFill>
        <p:spPr>
          <a:xfrm>
            <a:off x="2646093" y="247051"/>
            <a:ext cx="6866926" cy="1244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622" y="346458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5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 prediction of what will happen</a:t>
            </a:r>
            <a:endParaRPr lang="en-US" dirty="0"/>
          </a:p>
          <a:p>
            <a:r>
              <a:rPr lang="en-US"/>
              <a:t>Must be based on research</a:t>
            </a:r>
            <a:endParaRPr lang="en-US" dirty="0"/>
          </a:p>
          <a:p>
            <a:r>
              <a:rPr lang="en-US"/>
              <a:t>Does not have to be correct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42" t="43298" r="-142" b="43732"/>
          <a:stretch>
            <a:fillRect/>
          </a:stretch>
        </p:blipFill>
        <p:spPr>
          <a:xfrm>
            <a:off x="2246762" y="249478"/>
            <a:ext cx="7741715" cy="1286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591" y="2041226"/>
            <a:ext cx="4320386" cy="431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Scientists follow a step by step procedure</a:t>
            </a:r>
            <a:endParaRPr lang="en-US" dirty="0"/>
          </a:p>
          <a:p>
            <a:r>
              <a:rPr lang="en-US"/>
              <a:t>Includes exact amounts of materials used</a:t>
            </a:r>
            <a:endParaRPr lang="en-US" dirty="0"/>
          </a:p>
          <a:p>
            <a:pPr lvl="1"/>
            <a:r>
              <a:rPr lang="en-US"/>
              <a:t>Makes it possible for others to replicate the experiment</a:t>
            </a:r>
            <a:endParaRPr lang="en-US" dirty="0"/>
          </a:p>
          <a:p>
            <a:r>
              <a:rPr lang="en-US"/>
              <a:t>Collect quantitative and qualitative data</a:t>
            </a:r>
            <a:endParaRPr lang="en-US" dirty="0"/>
          </a:p>
          <a:p>
            <a:pPr lvl="1"/>
            <a:r>
              <a:rPr lang="en-US"/>
              <a:t>Scientists record any experimental errors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46" t="56666" r="-146" b="29058"/>
          <a:stretch>
            <a:fillRect/>
          </a:stretch>
        </p:blipFill>
        <p:spPr>
          <a:xfrm>
            <a:off x="2147888" y="244158"/>
            <a:ext cx="7706145" cy="1422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848" y="3598293"/>
            <a:ext cx="4239596" cy="28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0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Scientists analyze the data that was collected by</a:t>
            </a:r>
            <a:endParaRPr lang="en-US" dirty="0"/>
          </a:p>
          <a:p>
            <a:pPr lvl="1"/>
            <a:r>
              <a:rPr lang="en-US"/>
              <a:t>Creating a graph, looking for trends (general change) or patterns (a repeated sequence) </a:t>
            </a:r>
            <a:endParaRPr lang="en-US" dirty="0"/>
          </a:p>
          <a:p>
            <a:r>
              <a:rPr lang="en-US"/>
              <a:t>Scientists reflect on how experimental error has affected the results</a:t>
            </a:r>
            <a:endParaRPr lang="en-US" dirty="0"/>
          </a:p>
          <a:p>
            <a:r>
              <a:rPr lang="en-US"/>
              <a:t>Scientists look to see if the data supports or rejects their initial hypothesis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92" t="70546" r="-192" b="20060"/>
          <a:stretch>
            <a:fillRect/>
          </a:stretch>
        </p:blipFill>
        <p:spPr>
          <a:xfrm>
            <a:off x="2115297" y="279730"/>
            <a:ext cx="8207317" cy="984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6162" t="6847" r="6098" b="7994"/>
          <a:stretch>
            <a:fillRect/>
          </a:stretch>
        </p:blipFill>
        <p:spPr>
          <a:xfrm>
            <a:off x="4610759" y="4128998"/>
            <a:ext cx="3622011" cy="26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4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Scientists formally write up a summary of their findings that answers the initial problem or question that was asked</a:t>
            </a:r>
            <a:endParaRPr lang="en-US" dirty="0"/>
          </a:p>
          <a:p>
            <a:endParaRPr lang="en-US" dirty="0"/>
          </a:p>
          <a:p>
            <a:pPr lvl="1"/>
            <a:r>
              <a:rPr lang="en-US"/>
              <a:t>__________________ does/does not have an effect on </a:t>
            </a:r>
            <a:r>
              <a:rPr lang="en-US" dirty="0">
                <a:latin typeface="Calibri" charset="0"/>
              </a:rPr>
              <a:t>__________________</a:t>
            </a:r>
          </a:p>
          <a:p>
            <a:pPr lvl="1"/>
            <a:endParaRPr lang="en-US" dirty="0">
              <a:latin typeface="Calibri" charset="0"/>
            </a:endParaRPr>
          </a:p>
          <a:p>
            <a:r>
              <a:rPr lang="en-US"/>
              <a:t>They identify ideas for future investigation based on the results from their experiment</a:t>
            </a:r>
            <a:endParaRPr lang="en-US" dirty="0"/>
          </a:p>
          <a:p>
            <a:endParaRPr lang="en-US" dirty="0"/>
          </a:p>
          <a:p>
            <a:r>
              <a:rPr lang="en-US"/>
              <a:t>Refine their hypothesis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200" t="84336" r="-200" b="1551"/>
          <a:stretch>
            <a:fillRect/>
          </a:stretch>
        </p:blipFill>
        <p:spPr>
          <a:xfrm>
            <a:off x="2822575" y="327505"/>
            <a:ext cx="6703227" cy="12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79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C95CC8DAF984CA82C2D6956CC2E9C" ma:contentTypeVersion="3" ma:contentTypeDescription="Create a new document." ma:contentTypeScope="" ma:versionID="6f36967b029e1f308a1a95961e19ebe1">
  <xsd:schema xmlns:xsd="http://www.w3.org/2001/XMLSchema" xmlns:xs="http://www.w3.org/2001/XMLSchema" xmlns:p="http://schemas.microsoft.com/office/2006/metadata/properties" xmlns:ns3="ad6a36ae-5251-41a0-92dc-4afe0cb0ff67" targetNamespace="http://schemas.microsoft.com/office/2006/metadata/properties" ma:root="true" ma:fieldsID="5412a51e5a53b064430e961bd3271bde" ns3:_="">
    <xsd:import namespace="ad6a36ae-5251-41a0-92dc-4afe0cb0ff6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a36ae-5251-41a0-92dc-4afe0cb0ff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3C4D84-8D56-4904-BC49-3F5B49B48787}">
  <ds:schemaRefs>
    <ds:schemaRef ds:uri="ad6a36ae-5251-41a0-92dc-4afe0cb0ff67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1CD5C2E-0564-46D0-91CA-1CF0F505AA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E430CE-3992-4E55-94D4-5C15D47CCB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6a36ae-5251-41a0-92dc-4afe0cb0ff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221</Words>
  <Application>Microsoft Office PowerPoint</Application>
  <PresentationFormat>Widescreen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What is the Scientific Method?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Ritter, Terri</dc:creator>
  <cp:lastModifiedBy>HS STUDENT</cp:lastModifiedBy>
  <cp:revision>6</cp:revision>
  <cp:lastPrinted>2015-11-17T18:20:04Z</cp:lastPrinted>
  <dcterms:created xsi:type="dcterms:W3CDTF">2013-07-15T20:26:40Z</dcterms:created>
  <dcterms:modified xsi:type="dcterms:W3CDTF">2015-11-17T18:32:36Z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0x010100509C95CC8DAF984CA82C2D6956CC2E9C</vt:lpwstr>
  </property>
</Properties>
</file>